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2" d="100"/>
          <a:sy n="72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4FF7-D936-8443-BB22-D35F0B5A183A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4FF7-D936-8443-BB22-D35F0B5A183A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4FF7-D936-8443-BB22-D35F0B5A183A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4FF7-D936-8443-BB22-D35F0B5A183A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4FF7-D936-8443-BB22-D35F0B5A183A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4FF7-D936-8443-BB22-D35F0B5A183A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4FF7-D936-8443-BB22-D35F0B5A183A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4FF7-D936-8443-BB22-D35F0B5A183A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4FF7-D936-8443-BB22-D35F0B5A183A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4FF7-D936-8443-BB22-D35F0B5A183A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4FF7-D936-8443-BB22-D35F0B5A183A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C4FF7-D936-8443-BB22-D35F0B5A183A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Transportation of Particles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Science 8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Is the process of particles moving</a:t>
            </a:r>
          </a:p>
          <a:p>
            <a:pPr>
              <a:buNone/>
            </a:pPr>
            <a:r>
              <a:rPr lang="en-US" sz="4000" dirty="0"/>
              <a:t>	</a:t>
            </a:r>
            <a:r>
              <a:rPr lang="en-US" sz="4000" dirty="0" smtClean="0"/>
              <a:t> from high to low concentration</a:t>
            </a:r>
            <a:endParaRPr lang="en-US" sz="4000" dirty="0"/>
          </a:p>
        </p:txBody>
      </p:sp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429000"/>
            <a:ext cx="3657600" cy="2438400"/>
          </a:xfrm>
          <a:prstGeom prst="rect">
            <a:avLst/>
          </a:prstGeom>
        </p:spPr>
      </p:pic>
      <p:pic>
        <p:nvPicPr>
          <p:cNvPr id="5" name="Picture 4" descr="images-6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9437" y="3429000"/>
            <a:ext cx="3973325" cy="23891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Osmosis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Is the process of water particles moving from high to low concentration across a membrane (no energy needed)</a:t>
            </a:r>
            <a:endParaRPr lang="en-US" sz="4000" dirty="0"/>
          </a:p>
        </p:txBody>
      </p:sp>
      <p:pic>
        <p:nvPicPr>
          <p:cNvPr id="6" name="Picture 5" descr="images-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3860800"/>
            <a:ext cx="4267200" cy="299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Transport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 movement of particles across a cell membrane with the use of energy and carrier proteins.</a:t>
            </a:r>
            <a:endParaRPr lang="en-US" dirty="0"/>
          </a:p>
        </p:txBody>
      </p:sp>
      <p:pic>
        <p:nvPicPr>
          <p:cNvPr id="4" name="Picture 3" descr="images-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2971799"/>
            <a:ext cx="4724400" cy="36498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</TotalTime>
  <Words>60</Words>
  <Application>Microsoft Macintosh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Transportation of Particles</vt:lpstr>
      <vt:lpstr>Diffusion</vt:lpstr>
      <vt:lpstr>Osmosis</vt:lpstr>
      <vt:lpstr>Active Transport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District 2 - RMS Sean Terry</cp:lastModifiedBy>
  <cp:revision>5</cp:revision>
  <dcterms:created xsi:type="dcterms:W3CDTF">2013-10-08T10:18:39Z</dcterms:created>
  <dcterms:modified xsi:type="dcterms:W3CDTF">2013-10-08T23:54:50Z</dcterms:modified>
</cp:coreProperties>
</file>